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3F50-A01D-4941-9938-3F9AB65E69C3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2FA-7FBB-4317-A7DA-2A487472E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3F50-A01D-4941-9938-3F9AB65E69C3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2FA-7FBB-4317-A7DA-2A487472E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3F50-A01D-4941-9938-3F9AB65E69C3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2FA-7FBB-4317-A7DA-2A487472E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3F50-A01D-4941-9938-3F9AB65E69C3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2FA-7FBB-4317-A7DA-2A487472E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3F50-A01D-4941-9938-3F9AB65E69C3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2FA-7FBB-4317-A7DA-2A487472E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3F50-A01D-4941-9938-3F9AB65E69C3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2FA-7FBB-4317-A7DA-2A487472E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3F50-A01D-4941-9938-3F9AB65E69C3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2FA-7FBB-4317-A7DA-2A487472E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3F50-A01D-4941-9938-3F9AB65E69C3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2FA-7FBB-4317-A7DA-2A487472E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3F50-A01D-4941-9938-3F9AB65E69C3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2FA-7FBB-4317-A7DA-2A487472E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3F50-A01D-4941-9938-3F9AB65E69C3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2FA-7FBB-4317-A7DA-2A487472E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3F50-A01D-4941-9938-3F9AB65E69C3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2FA-7FBB-4317-A7DA-2A487472E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C3F50-A01D-4941-9938-3F9AB65E69C3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4D2FA-7FBB-4317-A7DA-2A487472E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DOUBLE NUMBER LINE DIAGRAMS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9906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*Double Line Graphs are </a:t>
            </a:r>
            <a:r>
              <a:rPr lang="en-US" i="1" dirty="0" smtClean="0"/>
              <a:t>best</a:t>
            </a:r>
            <a:r>
              <a:rPr lang="en-US" dirty="0" smtClean="0"/>
              <a:t> to use when your units are not the same in your ratio.  </a:t>
            </a:r>
          </a:p>
          <a:p>
            <a:pPr algn="ctr"/>
            <a:r>
              <a:rPr lang="en-US" b="1" dirty="0" smtClean="0"/>
              <a:t>For example:  10 meters in 4 seconds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6764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*On a double number line diagram, if the top and bottom numbers are in the same ratio then they are located the same distance from 0 on their respective number lines. 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66800" y="4876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14400" y="4495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0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4400" y="584829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0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4267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meters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6096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seconds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2362200"/>
            <a:ext cx="830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*Once we represent 10 meters in 4 seconds below we can use multiplication and division to find other ratios that are equivalent and represent different forms of the same ratio.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4419600" y="4876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191000" y="44958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10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67200" y="5791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4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04800" y="5181600"/>
            <a:ext cx="81534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04800" y="5486400"/>
            <a:ext cx="81534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04800" y="32004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*Now we use the number line relationship to come up with other ratios.  An easy one is to split in half or double.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2590800" y="4876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438400" y="44958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5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38400" y="5791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2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7924800" y="485769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696200" y="44766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20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772400" y="577209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8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3" grpId="0"/>
      <p:bldP spid="14" grpId="0"/>
      <p:bldP spid="15" grpId="0"/>
      <p:bldP spid="16" grpId="0"/>
      <p:bldP spid="17" grpId="0"/>
      <p:bldP spid="23" grpId="0"/>
      <p:bldP spid="24" grpId="0"/>
      <p:bldP spid="30" grpId="0"/>
      <p:bldP spid="32" grpId="0"/>
      <p:bldP spid="33" grpId="0"/>
      <p:bldP spid="35" grpId="0"/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1143000" y="17526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90600" y="13716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0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06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0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1143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meters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" y="29718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seconds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495800" y="17526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267200" y="1371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10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434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4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81000" y="2057400"/>
            <a:ext cx="81534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81000" y="2362200"/>
            <a:ext cx="81534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667000" y="17526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514600" y="1371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5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146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2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8001000" y="173349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772400" y="13524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20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848600" y="264789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8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8600" y="3276600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*Let’s look at some other relationships:  Let’s take 5 to 2.  Knowing this, how could we determine how long it would take to go 15 meters? </a:t>
            </a:r>
            <a:endParaRPr lang="en-US" sz="2000" b="1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6172200" y="17526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943600" y="1371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15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198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6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2400" y="4546937"/>
            <a:ext cx="883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*To come up with the unit rate, we would look at the bottom unit of seconds.  In order to get that to be 1 we would have to divide by two.  So if we divide by two on the top and bottom we have our units for the unit rate.</a:t>
            </a:r>
            <a:endParaRPr lang="en-US" sz="2000" b="1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1905000" y="17526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676400" y="13716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2.5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526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1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0" y="5715000"/>
            <a:ext cx="899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*So using the double line graph we have determined that </a:t>
            </a:r>
          </a:p>
          <a:p>
            <a:pPr algn="ctr"/>
            <a:r>
              <a:rPr lang="en-US" sz="2800" b="1" dirty="0" smtClean="0"/>
              <a:t>the unit rate is 2.5 meters per second.</a:t>
            </a:r>
            <a:endParaRPr lang="en-US" sz="2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990600" y="38862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Note that the distances from the respective zeros on each of the number lines is the same.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28600" y="304800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DOUBLE NUMBER LINE DIAGRAMS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28" grpId="0"/>
      <p:bldP spid="37" grpId="0"/>
      <p:bldP spid="38" grpId="0"/>
      <p:bldP spid="40" grpId="0"/>
      <p:bldP spid="41" grpId="0"/>
      <p:bldP spid="42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Double number lines to solve problems</a:t>
            </a:r>
            <a:endParaRPr lang="en-US" sz="4000" b="1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85800" y="1066800"/>
            <a:ext cx="7696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Driving at a constant speed, you drove 14 miles in 20 minutes. </a:t>
            </a:r>
            <a:r>
              <a:rPr lang="en-US" sz="2800" dirty="0" smtClean="0"/>
              <a:t> On </a:t>
            </a:r>
            <a:r>
              <a:rPr lang="en-US" sz="2800" dirty="0"/>
              <a:t>a “double number line”, show different distances and times that would give you the same speed. Identify equivalent rates below.</a:t>
            </a: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228600" y="3849469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dirty="0"/>
              <a:t>Distance</a:t>
            </a:r>
          </a:p>
          <a:p>
            <a:r>
              <a:rPr lang="en-US" sz="1800" b="1" dirty="0" smtClean="0"/>
              <a:t>               0 </a:t>
            </a:r>
            <a:r>
              <a:rPr lang="en-US" sz="1800" b="1" dirty="0"/>
              <a:t>miles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4114800" y="4125912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dirty="0"/>
              <a:t>14 miles</a:t>
            </a:r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228600" y="5334000"/>
            <a:ext cx="205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/>
              <a:t>              </a:t>
            </a:r>
            <a:r>
              <a:rPr lang="en-US" sz="1800" b="1" dirty="0" smtClean="0"/>
              <a:t>0 </a:t>
            </a:r>
            <a:r>
              <a:rPr lang="en-US" sz="1800" b="1" dirty="0"/>
              <a:t>minutes</a:t>
            </a:r>
          </a:p>
          <a:p>
            <a:r>
              <a:rPr lang="en-US" sz="1800" b="1" dirty="0"/>
              <a:t>Time</a:t>
            </a:r>
          </a:p>
        </p:txBody>
      </p: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4114800" y="5334000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dirty="0"/>
              <a:t>20 minutes</a:t>
            </a: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7543800" y="4125912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dirty="0"/>
              <a:t>28 miles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543800" y="53340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dirty="0"/>
              <a:t>40 minutes</a:t>
            </a:r>
          </a:p>
        </p:txBody>
      </p:sp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2286000" y="5334000"/>
            <a:ext cx="1447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dirty="0"/>
              <a:t>10 minutes</a:t>
            </a:r>
          </a:p>
        </p:txBody>
      </p:sp>
      <p:sp>
        <p:nvSpPr>
          <p:cNvPr id="12" name="TextBox 9"/>
          <p:cNvSpPr txBox="1">
            <a:spLocks noChangeArrowheads="1"/>
          </p:cNvSpPr>
          <p:nvPr/>
        </p:nvSpPr>
        <p:spPr bwMode="auto">
          <a:xfrm>
            <a:off x="2362200" y="41148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/>
              <a:t>7 miles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5800" y="6248400"/>
            <a:ext cx="800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Adapted from commoncoretools.wordpress.com</a:t>
            </a:r>
            <a:endParaRPr lang="en-US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143000" y="4495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495800" y="4495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81000" y="4800600"/>
            <a:ext cx="81534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81000" y="5105400"/>
            <a:ext cx="81534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67000" y="4495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001000" y="447669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7"/>
          <p:cNvSpPr txBox="1">
            <a:spLocks noChangeArrowheads="1"/>
          </p:cNvSpPr>
          <p:nvPr/>
        </p:nvSpPr>
        <p:spPr bwMode="auto">
          <a:xfrm>
            <a:off x="5867400" y="41148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dirty="0" smtClean="0"/>
              <a:t>21 </a:t>
            </a:r>
            <a:r>
              <a:rPr lang="en-US" sz="1800" b="1" dirty="0"/>
              <a:t>miles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867400" y="5322888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dirty="0" smtClean="0"/>
              <a:t>30 </a:t>
            </a:r>
            <a:r>
              <a:rPr lang="en-US" sz="1800" b="1" dirty="0"/>
              <a:t>minutes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6324600" y="4465578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9055</TotalTime>
  <Words>347</Words>
  <Application>Microsoft Office PowerPoint</Application>
  <PresentationFormat>On-screen Show (4:3)</PresentationFormat>
  <Paragraphs>51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susan_shell</dc:creator>
  <cp:lastModifiedBy>Caroline Hammond</cp:lastModifiedBy>
  <cp:revision>2</cp:revision>
  <dcterms:created xsi:type="dcterms:W3CDTF">2012-09-04T03:07:46Z</dcterms:created>
  <dcterms:modified xsi:type="dcterms:W3CDTF">2016-01-11T18:58:45Z</dcterms:modified>
</cp:coreProperties>
</file>