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83" r:id="rId15"/>
    <p:sldId id="268" r:id="rId16"/>
    <p:sldId id="284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B0FA93-1236-4132-BB2F-BFFE9796A98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37E4A7-8BE5-459F-A656-B43804028E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math/mathsteps/3/d/3.represent.develop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HoXoqCL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Equations and Inequalities</a:t>
            </a:r>
            <a:br>
              <a:rPr lang="en-US" dirty="0" smtClean="0"/>
            </a:br>
            <a:r>
              <a:rPr lang="en-US" dirty="0" smtClean="0"/>
              <a:t>Part 1: Expressions vs Equations and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Question:</a:t>
            </a:r>
          </a:p>
          <a:p>
            <a:r>
              <a:rPr lang="en-US" dirty="0"/>
              <a:t>What is an equation and how is it similar and/or </a:t>
            </a:r>
            <a:br>
              <a:rPr lang="en-US" dirty="0"/>
            </a:br>
            <a:r>
              <a:rPr lang="en-US" dirty="0"/>
              <a:t>different from an expression?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455" y="2674938"/>
            <a:ext cx="33510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Equations</a:t>
            </a:r>
            <a:br>
              <a:rPr lang="en-US" dirty="0" smtClean="0"/>
            </a:br>
            <a:r>
              <a:rPr lang="en-US" dirty="0" smtClean="0"/>
              <a:t>Like a 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6898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+ x + 2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441509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56898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091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value of x would make this balance?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5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455" y="2674938"/>
            <a:ext cx="33510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Equations</a:t>
            </a:r>
            <a:br>
              <a:rPr lang="en-US" dirty="0" smtClean="0"/>
            </a:br>
            <a:r>
              <a:rPr lang="en-US" dirty="0" smtClean="0"/>
              <a:t>Like a 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6898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+ 5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4286" y="441509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5689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5x - 2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9091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you guess the value of x?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55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 startAt="3"/>
                </a:pPr>
                <a:r>
                  <a:rPr lang="en-US" dirty="0" smtClean="0"/>
                  <a:t>Inequality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mathematical sentence that states one expression is greater than or less than another expression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Has inequality signs &gt;, &lt;, ≥, ≤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Inequalities can be solved and have many solutions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Like an unbalanced scale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Examples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3 + 5 ≤ 5x -2		5w – 3w ≥ 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3 + x + 2 &lt; 9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&gt;9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−12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0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0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061" y="2674938"/>
            <a:ext cx="24598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Inequalities </a:t>
            </a:r>
            <a:br>
              <a:rPr lang="en-US" dirty="0" smtClean="0"/>
            </a:br>
            <a:r>
              <a:rPr lang="en-US" dirty="0" smtClean="0"/>
              <a:t>Like an unbalanced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7777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+ x + 2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41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8956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guess some possible values of x that make the statement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1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061" y="2674938"/>
            <a:ext cx="24598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Challenge - Inequalities </a:t>
            </a:r>
            <a:br>
              <a:rPr lang="en-US" dirty="0" smtClean="0"/>
            </a:br>
            <a:r>
              <a:rPr lang="en-US" dirty="0" smtClean="0"/>
              <a:t>Like an unbalanced scale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0" y="3472266"/>
                <a:ext cx="1447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+4(3)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72266"/>
                <a:ext cx="144780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286" y="438694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9m - 12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8956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 Problem: Can you guess some possible values of m that make the statement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9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Think of a word that completes this analogy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Expression is to Phrase as </a:t>
            </a:r>
            <a:br>
              <a:rPr lang="en-US" dirty="0" smtClean="0"/>
            </a:br>
            <a:r>
              <a:rPr lang="en-US" dirty="0" smtClean="0"/>
              <a:t>equation or inequality is to 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Think of a word that completes this analogy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Expression is to Phrase as </a:t>
            </a:r>
            <a:br>
              <a:rPr lang="en-US" dirty="0" smtClean="0"/>
            </a:br>
            <a:r>
              <a:rPr lang="en-US" dirty="0" smtClean="0"/>
              <a:t>equation or inequality is to </a:t>
            </a:r>
            <a:r>
              <a:rPr lang="en-US" dirty="0" smtClean="0">
                <a:solidFill>
                  <a:srgbClr val="FF0000"/>
                </a:solidFill>
              </a:rPr>
              <a:t>sentence!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8768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700" dirty="0" smtClean="0"/>
              <a:t>Has an equal sign</a:t>
            </a:r>
          </a:p>
          <a:p>
            <a:pPr marL="285750" indent="-285750"/>
            <a:r>
              <a:rPr lang="en-US" sz="1700" dirty="0" smtClean="0"/>
              <a:t>A mathematical phrase</a:t>
            </a:r>
          </a:p>
          <a:p>
            <a:pPr marL="285750" indent="-285750"/>
            <a:r>
              <a:rPr lang="en-US" sz="1700" dirty="0" smtClean="0"/>
              <a:t>A mathematical sentence</a:t>
            </a:r>
          </a:p>
          <a:p>
            <a:pPr marL="285750" indent="-285750"/>
            <a:r>
              <a:rPr lang="en-US" sz="1700" dirty="0" smtClean="0"/>
              <a:t>Can have numbers</a:t>
            </a:r>
          </a:p>
          <a:p>
            <a:pPr marL="285750" indent="-285750"/>
            <a:r>
              <a:rPr lang="en-US" sz="1700" dirty="0" smtClean="0"/>
              <a:t>Can be simplified</a:t>
            </a:r>
          </a:p>
          <a:p>
            <a:pPr marL="285750" indent="-285750"/>
            <a:r>
              <a:rPr lang="en-US" sz="1700" dirty="0" smtClean="0"/>
              <a:t>Like a balanced scale</a:t>
            </a:r>
          </a:p>
          <a:p>
            <a:pPr marL="285750" indent="-285750"/>
            <a:r>
              <a:rPr lang="en-US" sz="1700" dirty="0" smtClean="0"/>
              <a:t>Like a scale</a:t>
            </a:r>
          </a:p>
          <a:p>
            <a:pPr marL="285750" indent="-285750"/>
            <a:r>
              <a:rPr lang="en-US" sz="1700" dirty="0" smtClean="0"/>
              <a:t>Usually has one solution</a:t>
            </a:r>
          </a:p>
          <a:p>
            <a:pPr marL="285750" indent="-285750"/>
            <a:r>
              <a:rPr lang="en-US" sz="1700" dirty="0" smtClean="0"/>
              <a:t>Has no solutions</a:t>
            </a:r>
          </a:p>
          <a:p>
            <a:pPr marL="285750" indent="-285750"/>
            <a:r>
              <a:rPr lang="en-US" sz="1700" dirty="0" smtClean="0"/>
              <a:t>Cannot be solved</a:t>
            </a:r>
          </a:p>
          <a:p>
            <a:pPr marL="285750" indent="-285750"/>
            <a:r>
              <a:rPr lang="en-US" sz="1700" dirty="0" smtClean="0"/>
              <a:t>Can have +, -, x, ÷ signs</a:t>
            </a:r>
          </a:p>
          <a:p>
            <a:pPr marL="285750" indent="-285750"/>
            <a:r>
              <a:rPr lang="en-US" sz="1700" dirty="0" smtClean="0"/>
              <a:t>Has multiple solutions</a:t>
            </a:r>
          </a:p>
          <a:p>
            <a:pPr marL="285750" indent="-285750"/>
            <a:r>
              <a:rPr lang="en-US" sz="1700" dirty="0" smtClean="0"/>
              <a:t>Can have variables</a:t>
            </a:r>
          </a:p>
          <a:p>
            <a:pPr marL="285750" indent="-285750"/>
            <a:r>
              <a:rPr lang="en-US" sz="1700" dirty="0" smtClean="0"/>
              <a:t>Has &gt;, &lt;, ≥ or ≤ signs</a:t>
            </a:r>
          </a:p>
          <a:p>
            <a:pPr marL="285750" indent="-285750"/>
            <a:r>
              <a:rPr lang="en-US" sz="1700" dirty="0" smtClean="0"/>
              <a:t>Like an unbalanced scale</a:t>
            </a:r>
          </a:p>
          <a:p>
            <a:pPr marL="285750" indent="-285750"/>
            <a:r>
              <a:rPr lang="en-US" sz="1700" dirty="0" smtClean="0"/>
              <a:t>Can be solved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each characteristic to the appropriate spot in the Venn diagram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/>
          <a:stretch/>
        </p:blipFill>
        <p:spPr bwMode="auto">
          <a:xfrm>
            <a:off x="3429000" y="2286000"/>
            <a:ext cx="54972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7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832" y="2007836"/>
            <a:ext cx="5868567" cy="43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revisit the sorting card activity from earlier … did you have them all correct?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Sort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 bwMode="auto">
          <a:xfrm>
            <a:off x="381000" y="2971800"/>
            <a:ext cx="8229600" cy="35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3x + 7 – 27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35 – w ≥ 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 + 2 = 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9 &lt; 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can be identified as an equation?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Complete the following worksheet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133600"/>
            <a:ext cx="4295775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4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26045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8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IDENTIFYING EXPRESSIONS, EQUATIONS, &amp; INEQUALITIES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Quiz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149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6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www.eduplace.com/math/mathsteps/3/d/3.represent.ideas.html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www.eduplace.com/math/mathsteps/3/d/3.represent.develop.html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Challenge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1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item above an expression, an equation or an inequality?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possible to determine the value of x?</a:t>
            </a:r>
            <a:r>
              <a:rPr lang="en-US" dirty="0"/>
              <a:t> </a:t>
            </a:r>
            <a:r>
              <a:rPr lang="en-US" dirty="0" smtClean="0"/>
              <a:t> 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other information would you need in order to determine the value of x?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 =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you now determine the value of x?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3 + x + 2 &lt;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about now? 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Can you determine the value(s) of x?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is different this time?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3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the following items carefully.  With your group decide how you would group the items if you had to separate them into three different categories.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/>
          <a:stretch/>
        </p:blipFill>
        <p:spPr bwMode="auto">
          <a:xfrm>
            <a:off x="1524000" y="2819400"/>
            <a:ext cx="6132303" cy="3505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3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https://www.youtube.com/watch?v=jRHoXoqCL80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While you watch the video try to determine if your three categories for the sorting activity are correct.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After viewing the video, decide with your group if you should rearrange your items into different categories.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Education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Expressions: Revisit from the last unit</a:t>
                </a:r>
              </a:p>
              <a:p>
                <a:pPr marL="7429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Expressions can be evaluated or simplified but they cannot be solved.</a:t>
                </a:r>
              </a:p>
              <a:p>
                <a:pPr marL="74295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Numerical expressions can be simplified to one number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+4(3)</m:t>
                    </m:r>
                  </m:oMath>
                </a14:m>
                <a:r>
                  <a:rPr lang="en-US" dirty="0" smtClean="0"/>
                  <a:t> 		7 + 9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Algebraic expressions can be simplified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3 + x + 2			5w – 3w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Algebraic expressions can be evaluated for given variables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5x – 2, when x = 3	 9m – 12, when m = 4</a:t>
                </a:r>
              </a:p>
              <a:p>
                <a:pPr marL="914400" lvl="1" indent="-51435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0" t="-1413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Expressions, Equation and Inequalities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4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2. Equation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mathematical sentence that states two expressions are equivalent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Has an equal sign in between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Equations can be solved and usually have one solution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Like a balanced scale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Examples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3 + x + 2 = 9		5w – 3w = 9 ÷ 3 + 2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1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3 + 5 = 5x -2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=9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−12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8" t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9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585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Candara</vt:lpstr>
      <vt:lpstr>Symbol</vt:lpstr>
      <vt:lpstr>Waveform</vt:lpstr>
      <vt:lpstr>Equations and Inequalities Part 1: Expressions vs Equations and Inequalities</vt:lpstr>
      <vt:lpstr>Which of the following can be identified as an equation?</vt:lpstr>
      <vt:lpstr>Think. Pair. Share</vt:lpstr>
      <vt:lpstr>Think. Pair. Share.</vt:lpstr>
      <vt:lpstr>Think. Pair. Share.</vt:lpstr>
      <vt:lpstr>Sorting Activity</vt:lpstr>
      <vt:lpstr>Discovery Education Video</vt:lpstr>
      <vt:lpstr>Expressions, Equation and Inequalities Notes</vt:lpstr>
      <vt:lpstr>Notes Continued</vt:lpstr>
      <vt:lpstr>Equations Like a balanced scale</vt:lpstr>
      <vt:lpstr>Equations Like a balanced scale</vt:lpstr>
      <vt:lpstr>Notes continued</vt:lpstr>
      <vt:lpstr>Inequalities  Like an unbalanced scale</vt:lpstr>
      <vt:lpstr> Challenge - Inequalities  Like an unbalanced scale</vt:lpstr>
      <vt:lpstr>Language Arts Connection</vt:lpstr>
      <vt:lpstr>Language Arts Connection</vt:lpstr>
      <vt:lpstr>Put each characteristic to the appropriate spot in the Venn diagram</vt:lpstr>
      <vt:lpstr>Solution</vt:lpstr>
      <vt:lpstr>Card Sort</vt:lpstr>
      <vt:lpstr>Practice</vt:lpstr>
      <vt:lpstr>PowerPoint Presentation</vt:lpstr>
      <vt:lpstr>Part 1 Quiz</vt:lpstr>
      <vt:lpstr>Reteaching</vt:lpstr>
      <vt:lpstr>Enrichment</vt:lpstr>
    </vt:vector>
  </TitlesOfParts>
  <Company>WCPSS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and Inequalities Part 1: Expressions vs Equations and Inequalities</dc:title>
  <dc:creator>Stacey Johnson</dc:creator>
  <cp:lastModifiedBy>Caroline Hammond</cp:lastModifiedBy>
  <cp:revision>12</cp:revision>
  <dcterms:created xsi:type="dcterms:W3CDTF">2014-07-17T17:30:31Z</dcterms:created>
  <dcterms:modified xsi:type="dcterms:W3CDTF">2015-11-13T15:40:01Z</dcterms:modified>
</cp:coreProperties>
</file>