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D3E4931-FC3B-4E7C-A9F8-0DDF96BC859E}" type="datetimeFigureOut">
              <a:rPr lang="en-US" smtClean="0"/>
              <a:t>11/16/2015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EA19CB5-7A7F-47DC-B656-7B395A74FF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MUtIV13H8&amp;feature=share&amp;list=PLNDkuWRw1gGTgaYk6dQhGp10UT41lPF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Equations and Inequalities</a:t>
            </a:r>
            <a:br>
              <a:rPr lang="en-US" dirty="0" smtClean="0"/>
            </a:br>
            <a:r>
              <a:rPr lang="en-US" dirty="0" smtClean="0"/>
              <a:t>Part 2: Identifying Solutions to Equations and Inequalities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</a:p>
          <a:p>
            <a:r>
              <a:rPr lang="en-US" dirty="0" smtClean="0"/>
              <a:t>How can I determine if given value(s) provide solution(s) to an equation or inequality?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Write your own!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3 or 4 equations or inequalities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 a set of possible 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Have a partner determine which values provide solutions to your equations or inequalities!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Identifying Solutions to Equations and Inequalities- Worksheet Practice </a:t>
            </a:r>
            <a:r>
              <a:rPr lang="en-US" sz="3800" dirty="0" smtClean="0"/>
              <a:t>A Solutions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810802"/>
            <a:ext cx="6000733" cy="489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732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Identifying Solutions to Equations and Inequalities – Worksheet Practice </a:t>
            </a:r>
            <a:r>
              <a:rPr lang="en-US" sz="3200" dirty="0" smtClean="0"/>
              <a:t>B Solutions</a:t>
            </a:r>
            <a:endParaRPr lang="en-US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804693" cy="497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3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Quiz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371600"/>
            <a:ext cx="3933825" cy="5343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43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Solutions to Equations </a:t>
            </a:r>
            <a:r>
              <a:rPr lang="en-US" dirty="0"/>
              <a:t>and Inequalities Video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www.youtube.com/watch?v=0EMUtIV13H8&amp;feature=share&amp;list=PLNDkuWRw1gGTgaYk6dQhGp10UT41lPFTM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Holt 2-3 Reteaching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Gallery Walk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Problem Solving Challenge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Holt 2-3 Practice 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8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Which of the following does x = 5 provide a solution?</a:t>
            </a:r>
          </a:p>
          <a:p>
            <a:pPr marL="0" indent="0">
              <a:buNone/>
            </a:pPr>
            <a:r>
              <a:rPr lang="en-US" dirty="0" smtClean="0"/>
              <a:t>I	17 = 3x + 2</a:t>
            </a:r>
          </a:p>
          <a:p>
            <a:pPr marL="0" indent="0">
              <a:buNone/>
            </a:pPr>
            <a:r>
              <a:rPr lang="en-US" dirty="0" smtClean="0"/>
              <a:t>II	x + 9 ≥ 10</a:t>
            </a:r>
          </a:p>
          <a:p>
            <a:pPr marL="0" indent="0">
              <a:buNone/>
            </a:pPr>
            <a:r>
              <a:rPr lang="en-US" dirty="0" smtClean="0"/>
              <a:t>III	x + 2 &lt; 7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All the above</a:t>
            </a:r>
          </a:p>
          <a:p>
            <a:pPr marL="457200" indent="-457200">
              <a:buAutoNum type="alphaUcPeriod"/>
            </a:pPr>
            <a:r>
              <a:rPr lang="en-US" dirty="0" smtClean="0"/>
              <a:t>A and B</a:t>
            </a:r>
          </a:p>
          <a:p>
            <a:pPr marL="457200" indent="-457200">
              <a:buAutoNum type="alphaUcPeriod"/>
            </a:pPr>
            <a:r>
              <a:rPr lang="en-US" dirty="0" smtClean="0"/>
              <a:t>A and C</a:t>
            </a:r>
          </a:p>
          <a:p>
            <a:pPr marL="457200" indent="-457200">
              <a:buAutoNum type="alphaUcPeriod"/>
            </a:pPr>
            <a:r>
              <a:rPr lang="en-US" dirty="0" smtClean="0"/>
              <a:t>B and C</a:t>
            </a:r>
          </a:p>
          <a:p>
            <a:pPr marL="457200" indent="-457200">
              <a:buAutoNum type="alphaUcPeriod"/>
            </a:pPr>
            <a:r>
              <a:rPr lang="en-US" dirty="0" smtClean="0"/>
              <a:t>None of the above</a:t>
            </a:r>
          </a:p>
          <a:p>
            <a:pPr marL="457200" indent="-457200"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Answer: 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 What do these signs mean?</a:t>
            </a:r>
          </a:p>
          <a:p>
            <a:pPr marL="0" indent="0">
              <a:buNone/>
            </a:pPr>
            <a:r>
              <a:rPr lang="en-US" dirty="0" smtClean="0"/>
              <a:t>&gt; 	&lt;	≥	≤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What number(s) can you replace the “x” with?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 &lt; x		4 &gt; x		4 ≤ x		4 ≥ 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2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408333" cy="47244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Decide who goes first.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Write statement a on your group’s whiteboard.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Explain whether or not that particular statement is true or false when w = 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Ask your group members if they agree or disagree with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 the problem until you all come to an agreement.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Record your decision.  Be prepared to share your group’s thoughts with the class.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Give the whiteboard to another group member.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Repeat this process until you are finished with all eight statements.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 =1 which of the following statements would be true?</a:t>
            </a:r>
          </a:p>
          <a:p>
            <a:pPr marL="0" indent="0">
              <a:buNone/>
            </a:pPr>
            <a:r>
              <a:rPr lang="en-US" dirty="0" smtClean="0"/>
              <a:t>a) w + 2 = 3		b) w + 2 &gt; 3		c) w + 2 ≥ 3</a:t>
            </a:r>
          </a:p>
          <a:p>
            <a:pPr marL="0" indent="0">
              <a:buNone/>
            </a:pPr>
            <a:r>
              <a:rPr lang="en-US" dirty="0" smtClean="0"/>
              <a:t>d)  w + 2 ≤ 3		e) w + 2 &lt; 3		f) w + 2 = 4</a:t>
            </a:r>
          </a:p>
          <a:p>
            <a:pPr marL="0" indent="0">
              <a:buNone/>
            </a:pPr>
            <a:r>
              <a:rPr lang="en-US" dirty="0" smtClean="0"/>
              <a:t>g) w + 2 &lt; 4		h) w + 2 &gt; 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Partner/Group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7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If w =1 which of the following statements would be true?</a:t>
            </a:r>
          </a:p>
          <a:p>
            <a:pPr marL="0" indent="0">
              <a:buNone/>
            </a:pPr>
            <a:r>
              <a:rPr lang="en-US" dirty="0"/>
              <a:t>a) w + 2 = 3		b) w + 2 &gt; 3		c) w + 2 ≥ 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= 3			3 &gt; 3			3 ≥ 3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			False			True</a:t>
            </a:r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en-US" dirty="0"/>
              <a:t>)  w + 2 ≤ 3		e) w + 2 &lt; 3		f) w + 2 =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≤ 3			3 &lt; 3			3 =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			False			False</a:t>
            </a:r>
          </a:p>
          <a:p>
            <a:pPr marL="0" indent="0">
              <a:buNone/>
            </a:pPr>
            <a:r>
              <a:rPr lang="en-US" dirty="0" smtClean="0"/>
              <a:t>g</a:t>
            </a:r>
            <a:r>
              <a:rPr lang="en-US" dirty="0"/>
              <a:t>) w + 2 &lt; 4		h) w + 2 &gt; 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 &lt; 4			3 &gt; 4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			False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419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Solution</a:t>
            </a:r>
            <a:r>
              <a:rPr lang="en-US" dirty="0" smtClean="0"/>
              <a:t> – the value or values that make an equation or inequality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Is m = 4 a solution to 5m + 10 &gt; 7m – 2?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 determine if a given value is a solution:</a:t>
            </a:r>
          </a:p>
          <a:p>
            <a:pPr marL="457200" indent="-457200">
              <a:buAutoNum type="arabicPeriod"/>
            </a:pPr>
            <a:r>
              <a:rPr lang="en-US" dirty="0" smtClean="0"/>
              <a:t>Substitute the given value into the equation or inequality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Simplify the expression on either side of the equation or inequality (note: the &gt;, &lt;, ≤, ≥ and = separates the two sides)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if the simplified expressions satisfy the equal or inequality symbol</a:t>
            </a:r>
          </a:p>
          <a:p>
            <a:pPr marL="301943" lvl="1" indent="0">
              <a:buNone/>
            </a:pPr>
            <a:r>
              <a:rPr lang="en-US" dirty="0"/>
              <a:t>5m + 10 </a:t>
            </a:r>
            <a:r>
              <a:rPr lang="en-US" dirty="0" smtClean="0"/>
              <a:t>  &gt; 7m </a:t>
            </a:r>
            <a:r>
              <a:rPr lang="en-US" dirty="0"/>
              <a:t>– 2		is m = 4 a solution?</a:t>
            </a:r>
          </a:p>
          <a:p>
            <a:pPr marL="301943" lvl="1" indent="0">
              <a:buNone/>
            </a:pPr>
            <a:r>
              <a:rPr lang="en-US" dirty="0"/>
              <a:t>5(4) + 10 &gt; 7(4) – </a:t>
            </a:r>
            <a:r>
              <a:rPr lang="en-US" dirty="0" smtClean="0"/>
              <a:t>2</a:t>
            </a:r>
          </a:p>
          <a:p>
            <a:pPr marL="301943" lvl="1" indent="0">
              <a:buNone/>
            </a:pPr>
            <a:r>
              <a:rPr lang="en-US" dirty="0" smtClean="0"/>
              <a:t>20 + 10    &gt; 28 – 2</a:t>
            </a:r>
          </a:p>
          <a:p>
            <a:pPr marL="301943" lvl="1" indent="0">
              <a:buNone/>
            </a:pPr>
            <a:r>
              <a:rPr lang="en-US" dirty="0" smtClean="0"/>
              <a:t>           30  &gt; 26	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Yes 30 is greater than 26, this statement is true!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Solutions to Equations and Inequalities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Is x = 2 a solution to the following equations and inequalities?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3 + x = 5			2. 3 + x &gt; 0</a:t>
            </a:r>
          </a:p>
          <a:p>
            <a:pPr marL="0" indent="0">
              <a:buNone/>
            </a:pPr>
            <a:r>
              <a:rPr lang="en-US" dirty="0" smtClean="0"/>
              <a:t>3. 3 + x ≥ 5			4. 3 + x &gt; 5</a:t>
            </a:r>
          </a:p>
          <a:p>
            <a:pPr marL="0" indent="0">
              <a:buNone/>
            </a:pPr>
            <a:r>
              <a:rPr lang="en-US" dirty="0" smtClean="0"/>
              <a:t>5. 2 = 3x -4			6.  2x – 1 = 2</a:t>
            </a:r>
          </a:p>
          <a:p>
            <a:pPr marL="0" indent="0">
              <a:buNone/>
            </a:pPr>
            <a:r>
              <a:rPr lang="en-US" dirty="0" smtClean="0"/>
              <a:t>7.  6 + x &lt; 8 ÷ x		8. </a:t>
            </a:r>
            <a:r>
              <a:rPr lang="en-US" dirty="0"/>
              <a:t>6 + x </a:t>
            </a:r>
            <a:r>
              <a:rPr lang="en-US" dirty="0" smtClean="0"/>
              <a:t>&gt; </a:t>
            </a:r>
            <a:r>
              <a:rPr lang="en-US" dirty="0"/>
              <a:t>8 ÷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/>
              <a:t>9. </a:t>
            </a:r>
            <a:r>
              <a:rPr lang="en-US" dirty="0"/>
              <a:t>6 </a:t>
            </a:r>
            <a:r>
              <a:rPr lang="en-US" dirty="0" smtClean="0"/>
              <a:t>- </a:t>
            </a:r>
            <a:r>
              <a:rPr lang="en-US" dirty="0"/>
              <a:t>x </a:t>
            </a:r>
            <a:r>
              <a:rPr lang="en-US" dirty="0" smtClean="0"/>
              <a:t>= </a:t>
            </a:r>
            <a:r>
              <a:rPr lang="en-US" dirty="0"/>
              <a:t>8 ÷ </a:t>
            </a:r>
            <a:r>
              <a:rPr lang="en-US" dirty="0" smtClean="0"/>
              <a:t>x			10. </a:t>
            </a:r>
            <a:r>
              <a:rPr lang="en-US" dirty="0"/>
              <a:t>6 + x </a:t>
            </a:r>
            <a:r>
              <a:rPr lang="en-US" dirty="0" smtClean="0"/>
              <a:t>= </a:t>
            </a:r>
            <a:r>
              <a:rPr lang="en-US" dirty="0"/>
              <a:t>8 ÷ </a:t>
            </a:r>
            <a:r>
              <a:rPr lang="en-US" dirty="0" smtClean="0"/>
              <a:t>x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3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4191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1. 3 </a:t>
            </a:r>
            <a:r>
              <a:rPr lang="en-US" dirty="0"/>
              <a:t>+ x = </a:t>
            </a:r>
            <a:r>
              <a:rPr lang="en-US" dirty="0" smtClean="0"/>
              <a:t>5 </a:t>
            </a:r>
            <a:r>
              <a:rPr lang="en-US" dirty="0"/>
              <a:t>			2. 3 + x &gt;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Yes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3. 3 + x ≥ 5			4. 3 + x &gt;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No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5. 2 = 3x -4			6.  2x – 1 = 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No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7.  6 </a:t>
            </a:r>
            <a:r>
              <a:rPr lang="en-US" dirty="0"/>
              <a:t>+ x &lt; 8 ÷ x		</a:t>
            </a:r>
            <a:r>
              <a:rPr lang="en-US" dirty="0" smtClean="0"/>
              <a:t>	8</a:t>
            </a:r>
            <a:r>
              <a:rPr lang="en-US" dirty="0"/>
              <a:t>. 6 + x &gt; 8 ÷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				Yes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9. 6 - x = 8 ÷ x			10. 6 + x = 8 ÷ </a:t>
            </a: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Yes				No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Holt Course 1 – Lesson 2-3 </a:t>
            </a:r>
          </a:p>
          <a:p>
            <a:r>
              <a:rPr lang="en-US" dirty="0" smtClean="0"/>
              <a:t>Identifying Solutions to Equations and Inequalities- Worksheet Practice A </a:t>
            </a:r>
          </a:p>
          <a:p>
            <a:r>
              <a:rPr lang="en-US" dirty="0" smtClean="0"/>
              <a:t>Identifying Solutions to Equations and Inequalities – Worksheet Practice B</a:t>
            </a:r>
          </a:p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91</TotalTime>
  <Words>414</Words>
  <Application>Microsoft Office PowerPoint</Application>
  <PresentationFormat>On-screen Show (4:3)</PresentationFormat>
  <Paragraphs>102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Candara</vt:lpstr>
      <vt:lpstr>Symbol</vt:lpstr>
      <vt:lpstr>Waveform</vt:lpstr>
      <vt:lpstr>Equations and Inequalities Part 2: Identifying Solutions to Equations and Inequalities</vt:lpstr>
      <vt:lpstr>Testing Connection</vt:lpstr>
      <vt:lpstr>Warm-Up</vt:lpstr>
      <vt:lpstr>Partner/Group Activity</vt:lpstr>
      <vt:lpstr>Solutions</vt:lpstr>
      <vt:lpstr>Solutions to Equations and Inequalities Notes</vt:lpstr>
      <vt:lpstr>You Try</vt:lpstr>
      <vt:lpstr>Solutions</vt:lpstr>
      <vt:lpstr>Independent Practice</vt:lpstr>
      <vt:lpstr>Challenge</vt:lpstr>
      <vt:lpstr>Identifying Solutions to Equations and Inequalities- Worksheet Practice A Solutions</vt:lpstr>
      <vt:lpstr>Identifying Solutions to Equations and Inequalities – Worksheet Practice B Solutions</vt:lpstr>
      <vt:lpstr>Part 2 Quiz</vt:lpstr>
      <vt:lpstr>Reteaching</vt:lpstr>
      <vt:lpstr>Enrichment</vt:lpstr>
    </vt:vector>
  </TitlesOfParts>
  <Company>WCPSS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 and Inequalities Part 2: Identifying Solutions to Equations and Inequalities</dc:title>
  <dc:creator>Stacey Johnson</dc:creator>
  <cp:lastModifiedBy>Caroline Hammond</cp:lastModifiedBy>
  <cp:revision>9</cp:revision>
  <dcterms:created xsi:type="dcterms:W3CDTF">2014-07-17T18:49:29Z</dcterms:created>
  <dcterms:modified xsi:type="dcterms:W3CDTF">2015-11-16T18:02:18Z</dcterms:modified>
</cp:coreProperties>
</file>